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84" d="100"/>
          <a:sy n="84" d="100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Content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311400" y="1600200"/>
            <a:ext cx="4521200" cy="45212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More content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2019-04-05T11:55:11Z</dcterms:created>
  <dcterms:modified xsi:type="dcterms:W3CDTF">2019-04-05T11:55:11Z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